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25855-6F4C-286D-A97E-F3A04B39E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1018C-D2C1-EA75-1B95-06978EFF3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F6A98-91C3-8027-CA84-7265D06F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DB91D-4074-3A1D-0E33-C092DBA2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2D073-E1C5-E07A-4E91-10D547F1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253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3CD1-746B-6E55-D581-8AC6A1D0F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305E0-1BAC-BCB2-A92D-EB504FE29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51573-10F8-6407-6DFF-90EDECC28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9DDB-CF9E-B9A1-96C2-C884A109F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9FF5E-A50E-CBA5-D699-D7431C5C3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360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24D77F-E32B-09A5-AD67-3C9680F3D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7093-966D-357C-A408-64FEC0583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357CC-0985-D3EA-2422-405EAFB7C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FD7FE-E24C-176C-5536-F6A85E45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DFA6C-BC3A-412E-028B-FCFA0FD51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52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E65D4-3F76-1E4E-D16A-8782D2577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ACAB-CFAD-6F5A-B537-76FEA4F75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B49FC-01EB-E81A-3120-D125C83F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71E61-CAFB-E9C0-7BDB-18CE1026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04951-479B-7D62-7A8E-38D5B3D40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09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94DF-8C97-78BE-D734-EEA1D6E3E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736D5-8812-868C-AD58-F3175A600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E35E9-1C4F-7918-A2CC-6D6BA292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94B2A-0F61-13D1-6A34-2BC506293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CCDD3-DDD2-68AE-F759-6DAB0673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42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DCF9-AEA9-8BBB-701E-4B15C564C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2A31E-2032-3DED-96AE-CAA85640E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A8D8F-4DC7-D7FE-1CEF-48ECA9593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44329-5E79-8721-DDF0-87C663558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CC4EF-0391-CBEF-878F-C124B5B2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D9274-BBB9-3DAD-82DB-49B7C48C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265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C654-8E17-1200-3E6B-354BE5F0B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10EA0-12E2-6550-AE3E-2F28AA182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B7783-DC83-882F-ABCC-173F4326E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5C362-8758-5B41-C54D-5618BEBCC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AAD682-D061-369D-25A1-696EF22E40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727F0D-DFAC-81A4-A16A-1697A393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27A7AB-CCE9-C8F8-1EF6-AD9D45125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B61E65-B369-6F62-600C-719DBDE9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953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F2DE-9C0B-90A4-327F-70BE9FB7C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C4D616-3CC5-96BB-D978-0A5CB7AEB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02C5C0-1F7F-181E-413E-C6F261FD9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0B7EF-B9CA-7409-A6E8-A0A4ABF17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27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DDBE15-DF7E-0E68-4676-6929D49C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E9E0E8-7517-E680-C7F7-743A36439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DD5CD-9A86-DCFC-7EBC-E68632D4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396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D64E0-0ABB-A29F-07C1-A45B3D7C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94DF6-74E5-46C4-31B1-6D18A4ECC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C53C7-302C-CFF1-4CFB-84F185754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44296-B221-499A-B1F0-C5668DF8F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A934C-8E5C-8996-F484-8125A25A5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8107D-D3D8-B225-BEBA-8DF95C567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2523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556E5-EA4B-DBE9-6751-D9A21C7DE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E545DE-D032-BD66-565E-B5F43DF97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2330B-6E5A-B1F3-728A-F2EE4C809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7BB01-0C39-C077-F78D-807C2ED19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DCE04-5A52-2E4C-D2E8-AADC914CC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76DD8-4C69-28D9-8386-56879BAB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40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43083-928C-0520-10BC-9AC0D9BC6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ECD64-DC97-8061-F3AA-EB143E3E1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F67B-DDD3-9500-56D0-7F697C4F5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2D128-C5DC-47D5-B735-11ECF20F58A3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68E07-9FA5-30F8-1CB3-45AA88FB2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EE8E1-FAC3-2B33-0711-56C60C65F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30C0-E3A1-4A89-904D-EE8B71A6F4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058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E32756-37D8-7D2E-AE7E-66A78E0C7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74"/>
            <a:ext cx="12192000" cy="1554131"/>
          </a:xfrm>
          <a:prstGeom prst="rect">
            <a:avLst/>
          </a:prstGeom>
        </p:spPr>
      </p:pic>
      <p:sp>
        <p:nvSpPr>
          <p:cNvPr id="2" name="Frame 1">
            <a:extLst>
              <a:ext uri="{FF2B5EF4-FFF2-40B4-BE49-F238E27FC236}">
                <a16:creationId xmlns:a16="http://schemas.microsoft.com/office/drawing/2014/main" id="{2E8F5155-00EF-D4F6-E720-C704146B01CF}"/>
              </a:ext>
            </a:extLst>
          </p:cNvPr>
          <p:cNvSpPr/>
          <p:nvPr/>
        </p:nvSpPr>
        <p:spPr>
          <a:xfrm>
            <a:off x="303662" y="2612073"/>
            <a:ext cx="2452417" cy="3020275"/>
          </a:xfrm>
          <a:prstGeom prst="frame">
            <a:avLst>
              <a:gd name="adj1" fmla="val 3240"/>
            </a:avLst>
          </a:prstGeom>
          <a:solidFill>
            <a:srgbClr val="FF4429"/>
          </a:solidFill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1800" b="0" i="0" u="none" strike="noStrike" kern="1200" cap="none" spc="0" normalizeH="0" baseline="0" noProof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022A0A3-593D-751C-18B8-2F459B8F2AB7}"/>
              </a:ext>
            </a:extLst>
          </p:cNvPr>
          <p:cNvSpPr txBox="1"/>
          <p:nvPr/>
        </p:nvSpPr>
        <p:spPr>
          <a:xfrm>
            <a:off x="298809" y="1784987"/>
            <a:ext cx="11569383" cy="537305"/>
          </a:xfrm>
          <a:prstGeom prst="rect">
            <a:avLst/>
          </a:prstGeom>
          <a:noFill/>
          <a:ln w="28575">
            <a:solidFill>
              <a:srgbClr val="FF4429"/>
            </a:solidFill>
          </a:ln>
        </p:spPr>
        <p:txBody>
          <a:bodyPr anchor="b" anchorCtr="0"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b="1" dirty="0">
                <a:latin typeface="Arial" panose="020B0604020202020204" pitchFamily="34" charset="0"/>
                <a:ea typeface="Times New Roman" panose="02020603050405020304" pitchFamily="18" charset="0"/>
              </a:rPr>
              <a:t>NAME: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5054D3AA-F9A9-C3DC-8111-C61E7AFC62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1375809"/>
              </p:ext>
            </p:extLst>
          </p:nvPr>
        </p:nvGraphicFramePr>
        <p:xfrm>
          <a:off x="3127946" y="2556464"/>
          <a:ext cx="8740246" cy="39695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1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8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Designation</a:t>
                      </a: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30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600" b="1" kern="1200" cap="all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Affiliation:</a:t>
                      </a: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3050" marR="0" indent="-273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IN" sz="1600" b="1" kern="1200" cap="all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 INTERESTS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IN" sz="1600" b="1" kern="1200" cap="all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IN" sz="1600" b="1" kern="1200" cap="all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(Honours)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(Awards)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kern="1200" cap="all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(Publications)</a:t>
                      </a: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endParaRPr lang="en-IN" sz="1600" b="1" kern="1200" cap="all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92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`` Nautiyal</dc:creator>
  <cp:lastModifiedBy>Alpcord Network</cp:lastModifiedBy>
  <cp:revision>2</cp:revision>
  <dcterms:created xsi:type="dcterms:W3CDTF">2025-12-02T09:17:37Z</dcterms:created>
  <dcterms:modified xsi:type="dcterms:W3CDTF">2025-12-04T11:17:36Z</dcterms:modified>
</cp:coreProperties>
</file>